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21"/>
  </p:notesMasterIdLst>
  <p:sldIdLst>
    <p:sldId id="256" r:id="rId6"/>
    <p:sldId id="262" r:id="rId7"/>
    <p:sldId id="257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60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5915"/>
    <a:srgbClr val="AAAAAA"/>
    <a:srgbClr val="15ABEB"/>
    <a:srgbClr val="999999"/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88"/>
    <p:restoredTop sz="79318" autoAdjust="0"/>
  </p:normalViewPr>
  <p:slideViewPr>
    <p:cSldViewPr snapToGrid="0" showGuides="1">
      <p:cViewPr varScale="1">
        <p:scale>
          <a:sx n="90" d="100"/>
          <a:sy n="90" d="100"/>
        </p:scale>
        <p:origin x="96" y="90"/>
      </p:cViewPr>
      <p:guideLst>
        <p:guide orient="horz" pos="2160"/>
        <p:guide pos="3864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19.jpeg>
</file>

<file path=ppt/media/image2.jpg>
</file>

<file path=ppt/media/image20.jpeg>
</file>

<file path=ppt/media/image3.jpe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DBDFCF-2089-45FB-808C-21E5A4CDBC54}" type="datetimeFigureOut">
              <a:rPr lang="en-US" smtClean="0"/>
              <a:t>11/18/2020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45749-7216-4AE9-A391-FFEBCA8417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2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19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44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355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895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67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103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7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900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75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204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45749-7216-4AE9-A391-FFEBCA8417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908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ullet list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880000"/>
            <a:ext cx="9673200" cy="2195473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B5915"/>
              </a:buClr>
              <a:buSzTx/>
              <a:buFont typeface="Wingdings" pitchFamily="2" charset="2"/>
              <a:buChar char="Ø"/>
              <a:tabLst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3pPr>
            <a:lvl4pPr marL="16002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4pPr>
            <a:lvl5pPr marL="20574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1079499" y="2160000"/>
            <a:ext cx="9673199" cy="338554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199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450" y="0"/>
            <a:ext cx="4527550" cy="6858000"/>
          </a:xfrm>
          <a:prstGeom prst="rect">
            <a:avLst/>
          </a:prstGeom>
        </p:spPr>
      </p:pic>
      <p:sp>
        <p:nvSpPr>
          <p:cNvPr id="9" name="image overlay 4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rectangle"/>
          <p:cNvSpPr/>
          <p:nvPr userDrawn="1"/>
        </p:nvSpPr>
        <p:spPr>
          <a:xfrm>
            <a:off x="0" y="0"/>
            <a:ext cx="10344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67525"/>
              <a:gd name="connsiteX1" fmla="*/ 12192000 w 12192000"/>
              <a:gd name="connsiteY1" fmla="*/ 0 h 6867525"/>
              <a:gd name="connsiteX2" fmla="*/ 12192000 w 12192000"/>
              <a:gd name="connsiteY2" fmla="*/ 6858000 h 6867525"/>
              <a:gd name="connsiteX3" fmla="*/ 8543925 w 12192000"/>
              <a:gd name="connsiteY3" fmla="*/ 6867525 h 6867525"/>
              <a:gd name="connsiteX4" fmla="*/ 0 w 12192000"/>
              <a:gd name="connsiteY4" fmla="*/ 6858000 h 6867525"/>
              <a:gd name="connsiteX5" fmla="*/ 0 w 12192000"/>
              <a:gd name="connsiteY5" fmla="*/ 0 h 686752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19050 h 6886575"/>
              <a:gd name="connsiteX3" fmla="*/ 12192000 w 12192000"/>
              <a:gd name="connsiteY3" fmla="*/ 6877050 h 6886575"/>
              <a:gd name="connsiteX4" fmla="*/ 8543925 w 12192000"/>
              <a:gd name="connsiteY4" fmla="*/ 6886575 h 6886575"/>
              <a:gd name="connsiteX5" fmla="*/ 0 w 12192000"/>
              <a:gd name="connsiteY5" fmla="*/ 6877050 h 6886575"/>
              <a:gd name="connsiteX6" fmla="*/ 0 w 12192000"/>
              <a:gd name="connsiteY6" fmla="*/ 19050 h 688657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6877050 h 6886575"/>
              <a:gd name="connsiteX3" fmla="*/ 8543925 w 12192000"/>
              <a:gd name="connsiteY3" fmla="*/ 6886575 h 6886575"/>
              <a:gd name="connsiteX4" fmla="*/ 0 w 12192000"/>
              <a:gd name="connsiteY4" fmla="*/ 6877050 h 6886575"/>
              <a:gd name="connsiteX5" fmla="*/ 0 w 12192000"/>
              <a:gd name="connsiteY5" fmla="*/ 19050 h 6886575"/>
              <a:gd name="connsiteX0" fmla="*/ 0 w 10344150"/>
              <a:gd name="connsiteY0" fmla="*/ 19050 h 6886575"/>
              <a:gd name="connsiteX1" fmla="*/ 10344150 w 10344150"/>
              <a:gd name="connsiteY1" fmla="*/ 0 h 6886575"/>
              <a:gd name="connsiteX2" fmla="*/ 8543925 w 10344150"/>
              <a:gd name="connsiteY2" fmla="*/ 6886575 h 6886575"/>
              <a:gd name="connsiteX3" fmla="*/ 0 w 10344150"/>
              <a:gd name="connsiteY3" fmla="*/ 6877050 h 6886575"/>
              <a:gd name="connsiteX4" fmla="*/ 0 w 10344150"/>
              <a:gd name="connsiteY4" fmla="*/ 1905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4150" h="6886575">
                <a:moveTo>
                  <a:pt x="0" y="19050"/>
                </a:moveTo>
                <a:lnTo>
                  <a:pt x="10344150" y="0"/>
                </a:lnTo>
                <a:lnTo>
                  <a:pt x="8543925" y="6886575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bullet list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880000"/>
            <a:ext cx="7920000" cy="2196000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B5915"/>
              </a:buClr>
              <a:buSzTx/>
              <a:buFont typeface="Wingdings" pitchFamily="2" charset="2"/>
              <a:buChar char="Ø"/>
              <a:tabLst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3pPr>
            <a:lvl4pPr marL="16002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4pPr>
            <a:lvl5pPr marL="20574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1079499" y="2160000"/>
            <a:ext cx="7920000" cy="338554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79200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700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ullet list"/>
          <p:cNvSpPr>
            <a:spLocks noGrp="1"/>
          </p:cNvSpPr>
          <p:nvPr>
            <p:ph type="body" sz="quarter" idx="10" hasCustomPrompt="1"/>
          </p:nvPr>
        </p:nvSpPr>
        <p:spPr>
          <a:xfrm>
            <a:off x="1079499" y="2880000"/>
            <a:ext cx="9673200" cy="2195473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B5915"/>
              </a:buClr>
              <a:buSzTx/>
              <a:buFont typeface="Wingdings" pitchFamily="2" charset="2"/>
              <a:buChar char="Ø"/>
              <a:tabLst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3pPr>
            <a:lvl4pPr marL="16002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4pPr>
            <a:lvl5pPr marL="2057400" indent="-228600">
              <a:lnSpc>
                <a:spcPct val="150000"/>
              </a:lnSpc>
              <a:buClr>
                <a:srgbClr val="EB5915"/>
              </a:buClr>
              <a:buFont typeface="Wingdings" pitchFamily="2" charset="2"/>
              <a:buChar char="Ø"/>
              <a:defRPr sz="1600">
                <a:solidFill>
                  <a:srgbClr val="AAAAAA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2090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450" y="0"/>
            <a:ext cx="4527550" cy="6858000"/>
          </a:xfrm>
          <a:prstGeom prst="rect">
            <a:avLst/>
          </a:prstGeom>
        </p:spPr>
      </p:pic>
      <p:sp>
        <p:nvSpPr>
          <p:cNvPr id="9" name="image overlay 4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rectangle"/>
          <p:cNvSpPr/>
          <p:nvPr userDrawn="1"/>
        </p:nvSpPr>
        <p:spPr>
          <a:xfrm>
            <a:off x="0" y="0"/>
            <a:ext cx="10344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67525"/>
              <a:gd name="connsiteX1" fmla="*/ 12192000 w 12192000"/>
              <a:gd name="connsiteY1" fmla="*/ 0 h 6867525"/>
              <a:gd name="connsiteX2" fmla="*/ 12192000 w 12192000"/>
              <a:gd name="connsiteY2" fmla="*/ 6858000 h 6867525"/>
              <a:gd name="connsiteX3" fmla="*/ 8543925 w 12192000"/>
              <a:gd name="connsiteY3" fmla="*/ 6867525 h 6867525"/>
              <a:gd name="connsiteX4" fmla="*/ 0 w 12192000"/>
              <a:gd name="connsiteY4" fmla="*/ 6858000 h 6867525"/>
              <a:gd name="connsiteX5" fmla="*/ 0 w 12192000"/>
              <a:gd name="connsiteY5" fmla="*/ 0 h 686752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19050 h 6886575"/>
              <a:gd name="connsiteX3" fmla="*/ 12192000 w 12192000"/>
              <a:gd name="connsiteY3" fmla="*/ 6877050 h 6886575"/>
              <a:gd name="connsiteX4" fmla="*/ 8543925 w 12192000"/>
              <a:gd name="connsiteY4" fmla="*/ 6886575 h 6886575"/>
              <a:gd name="connsiteX5" fmla="*/ 0 w 12192000"/>
              <a:gd name="connsiteY5" fmla="*/ 6877050 h 6886575"/>
              <a:gd name="connsiteX6" fmla="*/ 0 w 12192000"/>
              <a:gd name="connsiteY6" fmla="*/ 19050 h 688657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6877050 h 6886575"/>
              <a:gd name="connsiteX3" fmla="*/ 8543925 w 12192000"/>
              <a:gd name="connsiteY3" fmla="*/ 6886575 h 6886575"/>
              <a:gd name="connsiteX4" fmla="*/ 0 w 12192000"/>
              <a:gd name="connsiteY4" fmla="*/ 6877050 h 6886575"/>
              <a:gd name="connsiteX5" fmla="*/ 0 w 12192000"/>
              <a:gd name="connsiteY5" fmla="*/ 19050 h 6886575"/>
              <a:gd name="connsiteX0" fmla="*/ 0 w 10344150"/>
              <a:gd name="connsiteY0" fmla="*/ 19050 h 6886575"/>
              <a:gd name="connsiteX1" fmla="*/ 10344150 w 10344150"/>
              <a:gd name="connsiteY1" fmla="*/ 0 h 6886575"/>
              <a:gd name="connsiteX2" fmla="*/ 8543925 w 10344150"/>
              <a:gd name="connsiteY2" fmla="*/ 6886575 h 6886575"/>
              <a:gd name="connsiteX3" fmla="*/ 0 w 10344150"/>
              <a:gd name="connsiteY3" fmla="*/ 6877050 h 6886575"/>
              <a:gd name="connsiteX4" fmla="*/ 0 w 10344150"/>
              <a:gd name="connsiteY4" fmla="*/ 1905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4150" h="6886575">
                <a:moveTo>
                  <a:pt x="0" y="19050"/>
                </a:moveTo>
                <a:lnTo>
                  <a:pt x="10344150" y="0"/>
                </a:lnTo>
                <a:lnTo>
                  <a:pt x="8543925" y="6886575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bullet list"/>
          <p:cNvSpPr>
            <a:spLocks noGrp="1"/>
          </p:cNvSpPr>
          <p:nvPr>
            <p:ph type="body" sz="quarter" idx="12" hasCustomPrompt="1"/>
          </p:nvPr>
        </p:nvSpPr>
        <p:spPr>
          <a:xfrm>
            <a:off x="1079499" y="2880000"/>
            <a:ext cx="7920000" cy="2195473"/>
          </a:xfrm>
        </p:spPr>
        <p:txBody>
          <a:bodyPr/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EB5915"/>
              </a:buClr>
              <a:buSzTx/>
              <a:buFont typeface="Wingdings" panose="05000000000000000000" pitchFamily="2" charset="2"/>
              <a:buChar char="§"/>
              <a:tabLst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>
              <a:lnSpc>
                <a:spcPct val="150000"/>
              </a:lnSpc>
              <a:buClr>
                <a:srgbClr val="EB5915"/>
              </a:buClr>
              <a:buFont typeface="Wingdings" panose="05000000000000000000" pitchFamily="2" charset="2"/>
              <a:buChar char="§"/>
              <a:defRPr sz="1600">
                <a:solidFill>
                  <a:srgbClr val="AAAAA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>
              <a:lnSpc>
                <a:spcPct val="150000"/>
              </a:lnSpc>
              <a:buClr>
                <a:srgbClr val="EB5915"/>
              </a:buClr>
              <a:buFont typeface="Wingdings" panose="05000000000000000000" pitchFamily="2" charset="2"/>
              <a:buChar char="§"/>
              <a:defRPr sz="1600">
                <a:solidFill>
                  <a:srgbClr val="AAAAAA"/>
                </a:solidFill>
              </a:defRPr>
            </a:lvl3pPr>
            <a:lvl4pPr marL="1600200" indent="-228600">
              <a:lnSpc>
                <a:spcPct val="150000"/>
              </a:lnSpc>
              <a:buClr>
                <a:srgbClr val="EB5915"/>
              </a:buClr>
              <a:buFont typeface="Wingdings" panose="05000000000000000000" pitchFamily="2" charset="2"/>
              <a:buChar char="§"/>
              <a:defRPr sz="1600">
                <a:solidFill>
                  <a:srgbClr val="AAAAAA"/>
                </a:solidFill>
              </a:defRPr>
            </a:lvl4pPr>
            <a:lvl5pPr marL="2057400" indent="-228600">
              <a:lnSpc>
                <a:spcPct val="150000"/>
              </a:lnSpc>
              <a:buClr>
                <a:srgbClr val="EB5915"/>
              </a:buClr>
              <a:buFont typeface="Wingdings" panose="05000000000000000000" pitchFamily="2" charset="2"/>
              <a:buChar char="§"/>
              <a:defRPr sz="1600">
                <a:solidFill>
                  <a:srgbClr val="AAAAAA"/>
                </a:solidFill>
              </a:defRPr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79200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43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079500" y="2160000"/>
            <a:ext cx="96737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337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9" name="image overlay 2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logo-medium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959" y="4658862"/>
            <a:ext cx="3578083" cy="1391120"/>
          </a:xfrm>
          <a:prstGeom prst="rect">
            <a:avLst/>
          </a:prstGeom>
        </p:spPr>
      </p:pic>
      <p:sp>
        <p:nvSpPr>
          <p:cNvPr id="6" name="title"/>
          <p:cNvSpPr>
            <a:spLocks noGrp="1"/>
          </p:cNvSpPr>
          <p:nvPr>
            <p:ph type="ctrTitle" hasCustomPrompt="1"/>
          </p:nvPr>
        </p:nvSpPr>
        <p:spPr>
          <a:xfrm>
            <a:off x="1259400" y="2535310"/>
            <a:ext cx="9673200" cy="923330"/>
          </a:xfrm>
        </p:spPr>
        <p:txBody>
          <a:bodyPr anchor="t" anchorCtr="0">
            <a:spAutoFit/>
          </a:bodyPr>
          <a:lstStyle>
            <a:lvl1pPr algn="ctr">
              <a:defRPr sz="6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Final message</a:t>
            </a:r>
          </a:p>
        </p:txBody>
      </p:sp>
    </p:spTree>
    <p:extLst>
      <p:ext uri="{BB962C8B-B14F-4D97-AF65-F5344CB8AC3E}">
        <p14:creationId xmlns:p14="http://schemas.microsoft.com/office/powerpoint/2010/main" val="386838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7000"/>
            </a:blip>
            <a:srcRect/>
            <a:tile tx="0" ty="0" sx="100000" sy="100000" flip="none" algn="tl"/>
          </a:blipFill>
        </p:spPr>
      </p:pic>
      <p:sp>
        <p:nvSpPr>
          <p:cNvPr id="9" name="image overlay 2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logo-bi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925" y="2379240"/>
            <a:ext cx="5400151" cy="20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38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9" name="image overlay 2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2136000" y="4319999"/>
            <a:ext cx="7920000" cy="432000"/>
          </a:xfrm>
        </p:spPr>
        <p:txBody>
          <a:bodyPr/>
          <a:lstStyle>
            <a:lvl1pPr algn="ctr">
              <a:defRPr baseline="0"/>
            </a:lvl1pPr>
          </a:lstStyle>
          <a:p>
            <a:pPr lvl="0"/>
            <a:r>
              <a:rPr lang="en-US" dirty="0"/>
              <a:t>CHAPTER SUBTITLE</a:t>
            </a:r>
          </a:p>
        </p:txBody>
      </p:sp>
      <p:sp>
        <p:nvSpPr>
          <p:cNvPr id="11" name="title"/>
          <p:cNvSpPr>
            <a:spLocks noGrp="1"/>
          </p:cNvSpPr>
          <p:nvPr>
            <p:ph type="ctrTitle" hasCustomPrompt="1"/>
          </p:nvPr>
        </p:nvSpPr>
        <p:spPr>
          <a:xfrm>
            <a:off x="1080000" y="3050470"/>
            <a:ext cx="9673200" cy="923330"/>
          </a:xfrm>
        </p:spPr>
        <p:txBody>
          <a:bodyPr anchor="t" anchorCtr="0">
            <a:spAutoFit/>
          </a:bodyPr>
          <a:lstStyle>
            <a:lvl1pPr algn="ctr">
              <a:defRPr sz="6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 dirty="0"/>
              <a:t>Chapter title</a:t>
            </a:r>
          </a:p>
        </p:txBody>
      </p:sp>
      <p:sp>
        <p:nvSpPr>
          <p:cNvPr id="6" name="number"/>
          <p:cNvSpPr>
            <a:spLocks noGrp="1"/>
          </p:cNvSpPr>
          <p:nvPr>
            <p:ph type="body" sz="quarter" idx="10" hasCustomPrompt="1"/>
          </p:nvPr>
        </p:nvSpPr>
        <p:spPr>
          <a:xfrm>
            <a:off x="4296000" y="2134800"/>
            <a:ext cx="3600000" cy="338554"/>
          </a:xfr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EB5915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Chapter number</a:t>
            </a:r>
          </a:p>
        </p:txBody>
      </p:sp>
      <p:pic>
        <p:nvPicPr>
          <p:cNvPr id="12" name="logo-small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630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460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880000"/>
            <a:ext cx="96732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5" nam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079500" y="2160000"/>
            <a:ext cx="96737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3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A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50" y="0"/>
            <a:ext cx="4057650" cy="6858000"/>
          </a:xfrm>
          <a:prstGeom prst="rect">
            <a:avLst/>
          </a:prstGeom>
        </p:spPr>
      </p:pic>
      <p:sp>
        <p:nvSpPr>
          <p:cNvPr id="13" name="image overlay 4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rectangle"/>
          <p:cNvSpPr/>
          <p:nvPr userDrawn="1"/>
        </p:nvSpPr>
        <p:spPr>
          <a:xfrm>
            <a:off x="0" y="0"/>
            <a:ext cx="10344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67525"/>
              <a:gd name="connsiteX1" fmla="*/ 12192000 w 12192000"/>
              <a:gd name="connsiteY1" fmla="*/ 0 h 6867525"/>
              <a:gd name="connsiteX2" fmla="*/ 12192000 w 12192000"/>
              <a:gd name="connsiteY2" fmla="*/ 6858000 h 6867525"/>
              <a:gd name="connsiteX3" fmla="*/ 8543925 w 12192000"/>
              <a:gd name="connsiteY3" fmla="*/ 6867525 h 6867525"/>
              <a:gd name="connsiteX4" fmla="*/ 0 w 12192000"/>
              <a:gd name="connsiteY4" fmla="*/ 6858000 h 6867525"/>
              <a:gd name="connsiteX5" fmla="*/ 0 w 12192000"/>
              <a:gd name="connsiteY5" fmla="*/ 0 h 686752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19050 h 6886575"/>
              <a:gd name="connsiteX3" fmla="*/ 12192000 w 12192000"/>
              <a:gd name="connsiteY3" fmla="*/ 6877050 h 6886575"/>
              <a:gd name="connsiteX4" fmla="*/ 8543925 w 12192000"/>
              <a:gd name="connsiteY4" fmla="*/ 6886575 h 6886575"/>
              <a:gd name="connsiteX5" fmla="*/ 0 w 12192000"/>
              <a:gd name="connsiteY5" fmla="*/ 6877050 h 6886575"/>
              <a:gd name="connsiteX6" fmla="*/ 0 w 12192000"/>
              <a:gd name="connsiteY6" fmla="*/ 19050 h 688657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6877050 h 6886575"/>
              <a:gd name="connsiteX3" fmla="*/ 8543925 w 12192000"/>
              <a:gd name="connsiteY3" fmla="*/ 6886575 h 6886575"/>
              <a:gd name="connsiteX4" fmla="*/ 0 w 12192000"/>
              <a:gd name="connsiteY4" fmla="*/ 6877050 h 6886575"/>
              <a:gd name="connsiteX5" fmla="*/ 0 w 12192000"/>
              <a:gd name="connsiteY5" fmla="*/ 19050 h 6886575"/>
              <a:gd name="connsiteX0" fmla="*/ 0 w 10344150"/>
              <a:gd name="connsiteY0" fmla="*/ 19050 h 6886575"/>
              <a:gd name="connsiteX1" fmla="*/ 10344150 w 10344150"/>
              <a:gd name="connsiteY1" fmla="*/ 0 h 6886575"/>
              <a:gd name="connsiteX2" fmla="*/ 8543925 w 10344150"/>
              <a:gd name="connsiteY2" fmla="*/ 6886575 h 6886575"/>
              <a:gd name="connsiteX3" fmla="*/ 0 w 10344150"/>
              <a:gd name="connsiteY3" fmla="*/ 6877050 h 6886575"/>
              <a:gd name="connsiteX4" fmla="*/ 0 w 10344150"/>
              <a:gd name="connsiteY4" fmla="*/ 1905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4150" h="6886575">
                <a:moveTo>
                  <a:pt x="0" y="19050"/>
                </a:moveTo>
                <a:lnTo>
                  <a:pt x="10344150" y="0"/>
                </a:lnTo>
                <a:lnTo>
                  <a:pt x="8543925" y="6886575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2880000"/>
            <a:ext cx="79200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5" nam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079500" y="2160000"/>
            <a:ext cx="79200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79200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049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5040000"/>
            <a:ext cx="96732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0000" y="4320000"/>
            <a:ext cx="96737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9" name="text 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2880000"/>
            <a:ext cx="96732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5" name="subtitle 1"/>
          <p:cNvSpPr>
            <a:spLocks noGrp="1"/>
          </p:cNvSpPr>
          <p:nvPr>
            <p:ph type="body" sz="quarter" idx="10" hasCustomPrompt="1"/>
          </p:nvPr>
        </p:nvSpPr>
        <p:spPr>
          <a:xfrm>
            <a:off x="1079500" y="2160000"/>
            <a:ext cx="96737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00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4200" y="0"/>
            <a:ext cx="6527800" cy="6858000"/>
          </a:xfrm>
          <a:prstGeom prst="rect">
            <a:avLst/>
          </a:prstGeom>
        </p:spPr>
      </p:pic>
      <p:sp>
        <p:nvSpPr>
          <p:cNvPr id="11" name="image overlay 40%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rectangle"/>
          <p:cNvSpPr/>
          <p:nvPr userDrawn="1"/>
        </p:nvSpPr>
        <p:spPr>
          <a:xfrm>
            <a:off x="0" y="0"/>
            <a:ext cx="10344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67525"/>
              <a:gd name="connsiteX1" fmla="*/ 12192000 w 12192000"/>
              <a:gd name="connsiteY1" fmla="*/ 0 h 6867525"/>
              <a:gd name="connsiteX2" fmla="*/ 12192000 w 12192000"/>
              <a:gd name="connsiteY2" fmla="*/ 6858000 h 6867525"/>
              <a:gd name="connsiteX3" fmla="*/ 8543925 w 12192000"/>
              <a:gd name="connsiteY3" fmla="*/ 6867525 h 6867525"/>
              <a:gd name="connsiteX4" fmla="*/ 0 w 12192000"/>
              <a:gd name="connsiteY4" fmla="*/ 6858000 h 6867525"/>
              <a:gd name="connsiteX5" fmla="*/ 0 w 12192000"/>
              <a:gd name="connsiteY5" fmla="*/ 0 h 686752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19050 h 6886575"/>
              <a:gd name="connsiteX3" fmla="*/ 12192000 w 12192000"/>
              <a:gd name="connsiteY3" fmla="*/ 6877050 h 6886575"/>
              <a:gd name="connsiteX4" fmla="*/ 8543925 w 12192000"/>
              <a:gd name="connsiteY4" fmla="*/ 6886575 h 6886575"/>
              <a:gd name="connsiteX5" fmla="*/ 0 w 12192000"/>
              <a:gd name="connsiteY5" fmla="*/ 6877050 h 6886575"/>
              <a:gd name="connsiteX6" fmla="*/ 0 w 12192000"/>
              <a:gd name="connsiteY6" fmla="*/ 19050 h 6886575"/>
              <a:gd name="connsiteX0" fmla="*/ 0 w 12192000"/>
              <a:gd name="connsiteY0" fmla="*/ 19050 h 6886575"/>
              <a:gd name="connsiteX1" fmla="*/ 10344150 w 12192000"/>
              <a:gd name="connsiteY1" fmla="*/ 0 h 6886575"/>
              <a:gd name="connsiteX2" fmla="*/ 12192000 w 12192000"/>
              <a:gd name="connsiteY2" fmla="*/ 6877050 h 6886575"/>
              <a:gd name="connsiteX3" fmla="*/ 8543925 w 12192000"/>
              <a:gd name="connsiteY3" fmla="*/ 6886575 h 6886575"/>
              <a:gd name="connsiteX4" fmla="*/ 0 w 12192000"/>
              <a:gd name="connsiteY4" fmla="*/ 6877050 h 6886575"/>
              <a:gd name="connsiteX5" fmla="*/ 0 w 12192000"/>
              <a:gd name="connsiteY5" fmla="*/ 19050 h 6886575"/>
              <a:gd name="connsiteX0" fmla="*/ 0 w 10344150"/>
              <a:gd name="connsiteY0" fmla="*/ 19050 h 6886575"/>
              <a:gd name="connsiteX1" fmla="*/ 10344150 w 10344150"/>
              <a:gd name="connsiteY1" fmla="*/ 0 h 6886575"/>
              <a:gd name="connsiteX2" fmla="*/ 8543925 w 10344150"/>
              <a:gd name="connsiteY2" fmla="*/ 6886575 h 6886575"/>
              <a:gd name="connsiteX3" fmla="*/ 0 w 10344150"/>
              <a:gd name="connsiteY3" fmla="*/ 6877050 h 6886575"/>
              <a:gd name="connsiteX4" fmla="*/ 0 w 10344150"/>
              <a:gd name="connsiteY4" fmla="*/ 1905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44150" h="6886575">
                <a:moveTo>
                  <a:pt x="0" y="19050"/>
                </a:moveTo>
                <a:lnTo>
                  <a:pt x="10344150" y="0"/>
                </a:lnTo>
                <a:lnTo>
                  <a:pt x="8543925" y="6886575"/>
                </a:lnTo>
                <a:lnTo>
                  <a:pt x="0" y="6877050"/>
                </a:lnTo>
                <a:lnTo>
                  <a:pt x="0" y="19050"/>
                </a:lnTo>
                <a:close/>
              </a:path>
            </a:pathLst>
          </a:cu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2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5040000"/>
            <a:ext cx="72000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body" sz="quarter" idx="13" hasCustomPrompt="1"/>
          </p:nvPr>
        </p:nvSpPr>
        <p:spPr>
          <a:xfrm>
            <a:off x="1080000" y="4320000"/>
            <a:ext cx="72000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9" name="text 1"/>
          <p:cNvSpPr>
            <a:spLocks noGrp="1"/>
          </p:cNvSpPr>
          <p:nvPr>
            <p:ph type="body" sz="quarter" idx="11" hasCustomPrompt="1"/>
          </p:nvPr>
        </p:nvSpPr>
        <p:spPr>
          <a:xfrm>
            <a:off x="1080000" y="2880000"/>
            <a:ext cx="79200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5" name="subtitle 1"/>
          <p:cNvSpPr>
            <a:spLocks noGrp="1"/>
          </p:cNvSpPr>
          <p:nvPr>
            <p:ph type="body" sz="quarter" idx="10" hasCustomPrompt="1"/>
          </p:nvPr>
        </p:nvSpPr>
        <p:spPr>
          <a:xfrm>
            <a:off x="1079500" y="2160000"/>
            <a:ext cx="7920000" cy="338554"/>
          </a:xfr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79200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7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2"/>
          <p:cNvSpPr>
            <a:spLocks noGrp="1"/>
          </p:cNvSpPr>
          <p:nvPr>
            <p:ph type="body" sz="quarter" idx="13" hasCustomPrompt="1"/>
          </p:nvPr>
        </p:nvSpPr>
        <p:spPr>
          <a:xfrm>
            <a:off x="6120000" y="2880000"/>
            <a:ext cx="46800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body" sz="quarter" idx="11" hasCustomPrompt="1"/>
          </p:nvPr>
        </p:nvSpPr>
        <p:spPr>
          <a:xfrm>
            <a:off x="6120000" y="2160000"/>
            <a:ext cx="4680000" cy="338554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19" name="text 1"/>
          <p:cNvSpPr>
            <a:spLocks noGrp="1"/>
          </p:cNvSpPr>
          <p:nvPr>
            <p:ph type="body" sz="quarter" idx="12" hasCustomPrompt="1"/>
          </p:nvPr>
        </p:nvSpPr>
        <p:spPr>
          <a:xfrm>
            <a:off x="1080000" y="2880000"/>
            <a:ext cx="4680000" cy="460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5" name="subtitle 1"/>
          <p:cNvSpPr>
            <a:spLocks noGrp="1"/>
          </p:cNvSpPr>
          <p:nvPr>
            <p:ph type="body" sz="quarter" idx="10" hasCustomPrompt="1"/>
          </p:nvPr>
        </p:nvSpPr>
        <p:spPr>
          <a:xfrm>
            <a:off x="1079499" y="2160000"/>
            <a:ext cx="4680000" cy="338554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  <a:lvl2pPr>
              <a:defRPr sz="1600" b="1">
                <a:latin typeface="Montserrat" panose="00000500000000000000" pitchFamily="2" charset="0"/>
              </a:defRPr>
            </a:lvl2pPr>
            <a:lvl3pPr>
              <a:defRPr sz="1600" b="1">
                <a:latin typeface="Montserrat" panose="00000500000000000000" pitchFamily="2" charset="0"/>
              </a:defRPr>
            </a:lvl3pPr>
            <a:lvl4pPr>
              <a:defRPr sz="1600" b="1">
                <a:latin typeface="Montserrat" panose="00000500000000000000" pitchFamily="2" charset="0"/>
              </a:defRPr>
            </a:lvl4pPr>
            <a:lvl5pPr>
              <a:defRPr sz="1600" b="1">
                <a:latin typeface="Montserrat" panose="00000500000000000000" pitchFamily="2" charset="0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sp>
        <p:nvSpPr>
          <p:cNvPr id="2" name="title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07831"/>
          </a:xfrm>
        </p:spPr>
        <p:txBody>
          <a:bodyPr anchor="t" anchorCtr="0">
            <a:spAutoFit/>
          </a:bodyPr>
          <a:lstStyle>
            <a:lvl1pPr algn="l">
              <a:defRPr sz="3000" b="1">
                <a:solidFill>
                  <a:srgbClr val="15ABEB"/>
                </a:solidFill>
                <a:latin typeface="Montserrat" panose="00000500000000000000" pitchFamily="2" charset="0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pic>
        <p:nvPicPr>
          <p:cNvPr id="7" name="logo-small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246434"/>
            <a:ext cx="1301582" cy="50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59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"/>
          <p:cNvSpPr>
            <a:spLocks noGrp="1"/>
          </p:cNvSpPr>
          <p:nvPr>
            <p:ph type="body" idx="1"/>
          </p:nvPr>
        </p:nvSpPr>
        <p:spPr>
          <a:xfrm>
            <a:off x="1080000" y="2880000"/>
            <a:ext cx="9673200" cy="461665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1080000" y="1080000"/>
            <a:ext cx="9673200" cy="55399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780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50" r:id="rId2"/>
    <p:sldLayoutId id="2147483672" r:id="rId3"/>
    <p:sldLayoutId id="2147483667" r:id="rId4"/>
    <p:sldLayoutId id="2147483660" r:id="rId5"/>
    <p:sldLayoutId id="2147483668" r:id="rId6"/>
    <p:sldLayoutId id="2147483674" r:id="rId7"/>
    <p:sldLayoutId id="2147483675" r:id="rId8"/>
    <p:sldLayoutId id="2147483673" r:id="rId9"/>
    <p:sldLayoutId id="2147483663" r:id="rId10"/>
    <p:sldLayoutId id="2147483671" r:id="rId11"/>
    <p:sldLayoutId id="2147483678" r:id="rId12"/>
    <p:sldLayoutId id="2147483679" r:id="rId13"/>
    <p:sldLayoutId id="2147483661" r:id="rId14"/>
    <p:sldLayoutId id="2147483676" r:id="rId1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b="1" kern="1200">
          <a:solidFill>
            <a:srgbClr val="15ABEB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1600" kern="1200" baseline="0">
          <a:solidFill>
            <a:srgbClr val="AAAAAA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ss-tricks.com/snippets/css/a-guide-to-flexbox/" TargetMode="External"/><Relationship Id="rId2" Type="http://schemas.openxmlformats.org/officeDocument/2006/relationships/hyperlink" Target="https://developer.mozilla.org/en-US/docs/Web/Guide/CSS/Block_formatting_context#:~:text=A%20block%20formatting%20context%20is,document%20(%20).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file:///D:\Programming\CSS%20Display\index.html" TargetMode="External"/><Relationship Id="rId5" Type="http://schemas.openxmlformats.org/officeDocument/2006/relationships/hyperlink" Target="https://drafts.csswg.org/css-display/" TargetMode="External"/><Relationship Id="rId4" Type="http://schemas.openxmlformats.org/officeDocument/2006/relationships/hyperlink" Target="https://css-tricks.com/snippets/css/complete-guide-grid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859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>
            <a:extLst>
              <a:ext uri="{FF2B5EF4-FFF2-40B4-BE49-F238E27FC236}">
                <a16:creationId xmlns:a16="http://schemas.microsoft.com/office/drawing/2014/main" id="{3344C651-BA23-469E-AD4E-CAABB797A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Basics</a:t>
            </a:r>
          </a:p>
        </p:txBody>
      </p:sp>
      <p:grpSp>
        <p:nvGrpSpPr>
          <p:cNvPr id="8" name="Grupare 7">
            <a:extLst>
              <a:ext uri="{FF2B5EF4-FFF2-40B4-BE49-F238E27FC236}">
                <a16:creationId xmlns:a16="http://schemas.microsoft.com/office/drawing/2014/main" id="{A599F095-4DCF-4BDA-9833-0098AA2406F5}"/>
              </a:ext>
            </a:extLst>
          </p:cNvPr>
          <p:cNvGrpSpPr/>
          <p:nvPr/>
        </p:nvGrpSpPr>
        <p:grpSpPr>
          <a:xfrm>
            <a:off x="3208020" y="1717125"/>
            <a:ext cx="6102929" cy="3624072"/>
            <a:chOff x="3208020" y="1717125"/>
            <a:chExt cx="6102929" cy="3624072"/>
          </a:xfrm>
        </p:grpSpPr>
        <p:pic>
          <p:nvPicPr>
            <p:cNvPr id="5" name="Imagine 4" descr="O imagine care conține exterior, persoană, iarbă, privind&#10;&#10;Descriere generată automat">
              <a:extLst>
                <a:ext uri="{FF2B5EF4-FFF2-40B4-BE49-F238E27FC236}">
                  <a16:creationId xmlns:a16="http://schemas.microsoft.com/office/drawing/2014/main" id="{EA38D7D7-DBB1-4506-8D83-B3B9B54251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8020" y="1717125"/>
              <a:ext cx="5852160" cy="3624072"/>
            </a:xfrm>
            <a:prstGeom prst="rect">
              <a:avLst/>
            </a:prstGeom>
          </p:spPr>
        </p:pic>
        <p:sp>
          <p:nvSpPr>
            <p:cNvPr id="6" name="Dreptunghi 5">
              <a:extLst>
                <a:ext uri="{FF2B5EF4-FFF2-40B4-BE49-F238E27FC236}">
                  <a16:creationId xmlns:a16="http://schemas.microsoft.com/office/drawing/2014/main" id="{9BB8D15B-E274-44FB-AA62-C30E564AA708}"/>
                </a:ext>
              </a:extLst>
            </p:cNvPr>
            <p:cNvSpPr/>
            <p:nvPr/>
          </p:nvSpPr>
          <p:spPr>
            <a:xfrm>
              <a:off x="6335454" y="3429000"/>
              <a:ext cx="2975495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0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CSS Specs</a:t>
              </a:r>
              <a:endParaRPr lang="ro-RO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524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ext 1">
            <a:extLst>
              <a:ext uri="{FF2B5EF4-FFF2-40B4-BE49-F238E27FC236}">
                <a16:creationId xmlns:a16="http://schemas.microsoft.com/office/drawing/2014/main" id="{FE0628FE-B6B3-4CDD-A8F8-0914D717C9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80000" y="2455128"/>
            <a:ext cx="9673200" cy="2406108"/>
          </a:xfrm>
        </p:spPr>
        <p:txBody>
          <a:bodyPr/>
          <a:lstStyle/>
          <a:p>
            <a:r>
              <a:rPr lang="en-US" dirty="0"/>
              <a:t>&lt;display-outside&gt;</a:t>
            </a:r>
          </a:p>
          <a:p>
            <a:r>
              <a:rPr lang="en-US" dirty="0"/>
              <a:t>&lt;display-inside&gt;</a:t>
            </a:r>
          </a:p>
          <a:p>
            <a:r>
              <a:rPr lang="en-US" dirty="0"/>
              <a:t>&lt;display-</a:t>
            </a:r>
            <a:r>
              <a:rPr lang="en-US" dirty="0" err="1"/>
              <a:t>listitem</a:t>
            </a:r>
            <a:r>
              <a:rPr lang="en-US" dirty="0"/>
              <a:t>&gt;</a:t>
            </a:r>
          </a:p>
          <a:p>
            <a:r>
              <a:rPr lang="en-US" dirty="0"/>
              <a:t>&lt;display-internal&gt;</a:t>
            </a:r>
          </a:p>
          <a:p>
            <a:r>
              <a:rPr lang="en-US" dirty="0"/>
              <a:t>&lt;display-box&gt;</a:t>
            </a:r>
          </a:p>
        </p:txBody>
      </p:sp>
      <p:sp>
        <p:nvSpPr>
          <p:cNvPr id="3" name="Titlu 2">
            <a:extLst>
              <a:ext uri="{FF2B5EF4-FFF2-40B4-BE49-F238E27FC236}">
                <a16:creationId xmlns:a16="http://schemas.microsoft.com/office/drawing/2014/main" id="{EFB8444B-36DF-49AF-88BB-4AD403BDF2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2820731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CF336D61-7FAC-4EDA-A7FD-1B4C213C5F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7500" y="2526986"/>
            <a:ext cx="9673200" cy="1323439"/>
          </a:xfrm>
        </p:spPr>
        <p:txBody>
          <a:bodyPr/>
          <a:lstStyle/>
          <a:p>
            <a:pPr algn="ctr"/>
            <a:r>
              <a:rPr lang="en-US" sz="8000" dirty="0"/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624312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8C09DC96-E721-4E69-8124-BDA5A41049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7500" y="2526986"/>
            <a:ext cx="9673200" cy="1323439"/>
          </a:xfrm>
        </p:spPr>
        <p:txBody>
          <a:bodyPr/>
          <a:lstStyle/>
          <a:p>
            <a:pPr algn="ctr"/>
            <a:r>
              <a:rPr lang="en-US" sz="80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702212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9400" y="2535310"/>
            <a:ext cx="9673200" cy="1015663"/>
          </a:xfrm>
        </p:spPr>
        <p:txBody>
          <a:bodyPr/>
          <a:lstStyle/>
          <a:p>
            <a:r>
              <a:rPr lang="en-150" dirty="0"/>
              <a:t>T</a:t>
            </a:r>
            <a:r>
              <a:rPr lang="en-US" dirty="0"/>
              <a:t>h</a:t>
            </a:r>
            <a:r>
              <a:rPr lang="en-150" dirty="0"/>
              <a:t>a</a:t>
            </a:r>
            <a:r>
              <a:rPr lang="en-US" dirty="0"/>
              <a:t>n</a:t>
            </a:r>
            <a:r>
              <a:rPr lang="en-150" dirty="0"/>
              <a:t>k </a:t>
            </a:r>
            <a:r>
              <a:rPr lang="en-US" dirty="0"/>
              <a:t>y</a:t>
            </a:r>
            <a:r>
              <a:rPr lang="en-150" dirty="0"/>
              <a:t>o</a:t>
            </a:r>
            <a:r>
              <a:rPr lang="en-US" dirty="0"/>
              <a:t>u</a:t>
            </a:r>
            <a:r>
              <a:rPr lang="en-150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0534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>
            <a:extLst>
              <a:ext uri="{FF2B5EF4-FFF2-40B4-BE49-F238E27FC236}">
                <a16:creationId xmlns:a16="http://schemas.microsoft.com/office/drawing/2014/main" id="{06BC64C0-0F41-470C-BA9B-4A55A70A8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150" dirty="0"/>
              <a:t>L</a:t>
            </a:r>
            <a:r>
              <a:rPr lang="en-US" dirty="0" err="1"/>
              <a:t>i</a:t>
            </a:r>
            <a:r>
              <a:rPr lang="en-150" dirty="0"/>
              <a:t>n</a:t>
            </a:r>
            <a:r>
              <a:rPr lang="en-US" dirty="0"/>
              <a:t>k</a:t>
            </a:r>
            <a:r>
              <a:rPr lang="en-150" dirty="0"/>
              <a:t>s</a:t>
            </a:r>
            <a:endParaRPr lang="en-US" dirty="0"/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8FDB17B5-4E67-4A10-B867-ACB2B43E0189}"/>
              </a:ext>
            </a:extLst>
          </p:cNvPr>
          <p:cNvSpPr txBox="1"/>
          <p:nvPr/>
        </p:nvSpPr>
        <p:spPr>
          <a:xfrm>
            <a:off x="1158949" y="2041451"/>
            <a:ext cx="9673200" cy="1899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150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B</a:t>
            </a: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lock formatting context</a:t>
            </a:r>
            <a:endParaRPr lang="en-150" sz="1600" dirty="0">
              <a:solidFill>
                <a:srgbClr val="99999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A complete guide to flexbox</a:t>
            </a:r>
            <a:endParaRPr lang="en-150" sz="1600" dirty="0">
              <a:solidFill>
                <a:srgbClr val="99999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A complete guide to grid</a:t>
            </a:r>
            <a:endParaRPr lang="en-150" sz="1600" dirty="0">
              <a:solidFill>
                <a:srgbClr val="99999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5"/>
              </a:rPr>
              <a:t>CSS3 display module draft</a:t>
            </a:r>
            <a:endParaRPr lang="en-150" sz="1600" dirty="0">
              <a:solidFill>
                <a:srgbClr val="99999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6"/>
              </a:rPr>
              <a:t>My crappy example website</a:t>
            </a:r>
            <a:endParaRPr lang="en-US" sz="1600" dirty="0">
              <a:solidFill>
                <a:srgbClr val="999999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41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By some guy named Paul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59400" y="1972804"/>
            <a:ext cx="9673200" cy="2100432"/>
          </a:xfrm>
        </p:spPr>
        <p:txBody>
          <a:bodyPr/>
          <a:lstStyle/>
          <a:p>
            <a:r>
              <a:rPr lang="en-US" dirty="0"/>
              <a:t>The mysteries of the display property in the world of CSS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467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7920000" cy="553998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5" name="CasetăText 4">
            <a:extLst>
              <a:ext uri="{FF2B5EF4-FFF2-40B4-BE49-F238E27FC236}">
                <a16:creationId xmlns:a16="http://schemas.microsoft.com/office/drawing/2014/main" id="{C21BEBCE-7533-44CB-AFFA-E1BF9F99EC9B}"/>
              </a:ext>
            </a:extLst>
          </p:cNvPr>
          <p:cNvSpPr txBox="1"/>
          <p:nvPr/>
        </p:nvSpPr>
        <p:spPr>
          <a:xfrm>
            <a:off x="1080000" y="2244436"/>
            <a:ext cx="10687127" cy="1523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 me: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Named Paul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Software developer for about 5 years now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99999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 to be a CSS abuser</a:t>
            </a:r>
          </a:p>
        </p:txBody>
      </p:sp>
    </p:spTree>
    <p:extLst>
      <p:ext uri="{BB962C8B-B14F-4D97-AF65-F5344CB8AC3E}">
        <p14:creationId xmlns:p14="http://schemas.microsoft.com/office/powerpoint/2010/main" val="249639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pic>
        <p:nvPicPr>
          <p:cNvPr id="6" name="Imagine 5">
            <a:extLst>
              <a:ext uri="{FF2B5EF4-FFF2-40B4-BE49-F238E27FC236}">
                <a16:creationId xmlns:a16="http://schemas.microsoft.com/office/drawing/2014/main" id="{AE75ED52-4239-47E3-B2DE-1D311DA65C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4741">
            <a:off x="1080000" y="2142835"/>
            <a:ext cx="4442118" cy="2960255"/>
          </a:xfrm>
          <a:prstGeom prst="rect">
            <a:avLst/>
          </a:prstGeom>
        </p:spPr>
      </p:pic>
      <p:grpSp>
        <p:nvGrpSpPr>
          <p:cNvPr id="13" name="Grupare 12">
            <a:extLst>
              <a:ext uri="{FF2B5EF4-FFF2-40B4-BE49-F238E27FC236}">
                <a16:creationId xmlns:a16="http://schemas.microsoft.com/office/drawing/2014/main" id="{3920AE4C-3903-417D-9C08-EF354911A933}"/>
              </a:ext>
            </a:extLst>
          </p:cNvPr>
          <p:cNvGrpSpPr/>
          <p:nvPr/>
        </p:nvGrpSpPr>
        <p:grpSpPr>
          <a:xfrm>
            <a:off x="6669883" y="2142834"/>
            <a:ext cx="4440383" cy="2960255"/>
            <a:chOff x="6669883" y="2142834"/>
            <a:chExt cx="4440383" cy="2960255"/>
          </a:xfrm>
        </p:grpSpPr>
        <p:pic>
          <p:nvPicPr>
            <p:cNvPr id="8" name="Imagine 7" descr="O imagine care conține computer, interior, computer, așezat&#10;&#10;Descriere generată automat">
              <a:extLst>
                <a:ext uri="{FF2B5EF4-FFF2-40B4-BE49-F238E27FC236}">
                  <a16:creationId xmlns:a16="http://schemas.microsoft.com/office/drawing/2014/main" id="{DC3B4AB5-9356-4DA3-9B99-97A520AEB5E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4140">
              <a:off x="6669883" y="2142834"/>
              <a:ext cx="4440383" cy="2960255"/>
            </a:xfrm>
            <a:prstGeom prst="rect">
              <a:avLst/>
            </a:prstGeom>
          </p:spPr>
        </p:pic>
        <p:sp>
          <p:nvSpPr>
            <p:cNvPr id="11" name="Dreptunghi 10">
              <a:extLst>
                <a:ext uri="{FF2B5EF4-FFF2-40B4-BE49-F238E27FC236}">
                  <a16:creationId xmlns:a16="http://schemas.microsoft.com/office/drawing/2014/main" id="{96DEFB8D-793C-4DF0-A8DD-CE5FAF832916}"/>
                </a:ext>
              </a:extLst>
            </p:cNvPr>
            <p:cNvSpPr/>
            <p:nvPr/>
          </p:nvSpPr>
          <p:spPr>
            <a:xfrm rot="225116">
              <a:off x="9324659" y="2636941"/>
              <a:ext cx="72487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me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Dreptunghi 11">
              <a:extLst>
                <a:ext uri="{FF2B5EF4-FFF2-40B4-BE49-F238E27FC236}">
                  <a16:creationId xmlns:a16="http://schemas.microsoft.com/office/drawing/2014/main" id="{9AE22688-62D5-44AD-99C6-0DF46606405F}"/>
                </a:ext>
              </a:extLst>
            </p:cNvPr>
            <p:cNvSpPr/>
            <p:nvPr/>
          </p:nvSpPr>
          <p:spPr>
            <a:xfrm rot="225116">
              <a:off x="7297562" y="2671482"/>
              <a:ext cx="1780616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customer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125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pic>
        <p:nvPicPr>
          <p:cNvPr id="9" name="Imagine 8" descr="O imagine care conține persoană, masă, interior, fereastră&#10;&#10;Descriere generată automat">
            <a:extLst>
              <a:ext uri="{FF2B5EF4-FFF2-40B4-BE49-F238E27FC236}">
                <a16:creationId xmlns:a16="http://schemas.microsoft.com/office/drawing/2014/main" id="{5AEE88DD-81F0-42FA-BD89-9D613664F4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24933">
            <a:off x="4896318" y="2268390"/>
            <a:ext cx="4450080" cy="2966720"/>
          </a:xfrm>
          <a:prstGeom prst="rect">
            <a:avLst/>
          </a:prstGeom>
        </p:spPr>
      </p:pic>
      <p:grpSp>
        <p:nvGrpSpPr>
          <p:cNvPr id="11" name="Grupare 10">
            <a:extLst>
              <a:ext uri="{FF2B5EF4-FFF2-40B4-BE49-F238E27FC236}">
                <a16:creationId xmlns:a16="http://schemas.microsoft.com/office/drawing/2014/main" id="{F23185E3-86B2-43F9-9107-505E7DE9A2D9}"/>
              </a:ext>
            </a:extLst>
          </p:cNvPr>
          <p:cNvGrpSpPr/>
          <p:nvPr/>
        </p:nvGrpSpPr>
        <p:grpSpPr>
          <a:xfrm>
            <a:off x="1334655" y="1656274"/>
            <a:ext cx="2747817" cy="4121726"/>
            <a:chOff x="1334655" y="1656274"/>
            <a:chExt cx="2747817" cy="4121726"/>
          </a:xfrm>
        </p:grpSpPr>
        <p:pic>
          <p:nvPicPr>
            <p:cNvPr id="7" name="Imagine 6" descr="O imagine care conține exterior, persoană, munte, bărbat&#10;&#10;Descriere generată automat">
              <a:extLst>
                <a:ext uri="{FF2B5EF4-FFF2-40B4-BE49-F238E27FC236}">
                  <a16:creationId xmlns:a16="http://schemas.microsoft.com/office/drawing/2014/main" id="{42DF539B-B192-404A-9289-13B935ADB7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41917">
              <a:off x="1334655" y="1656274"/>
              <a:ext cx="2747817" cy="4121726"/>
            </a:xfrm>
            <a:prstGeom prst="rect">
              <a:avLst/>
            </a:prstGeom>
          </p:spPr>
        </p:pic>
        <p:sp>
          <p:nvSpPr>
            <p:cNvPr id="10" name="Dreptunghi 9">
              <a:extLst>
                <a:ext uri="{FF2B5EF4-FFF2-40B4-BE49-F238E27FC236}">
                  <a16:creationId xmlns:a16="http://schemas.microsoft.com/office/drawing/2014/main" id="{8FBCC2EC-35AE-4E67-8BF2-927506994809}"/>
                </a:ext>
              </a:extLst>
            </p:cNvPr>
            <p:cNvSpPr/>
            <p:nvPr/>
          </p:nvSpPr>
          <p:spPr>
            <a:xfrm rot="225116">
              <a:off x="1972242" y="2356780"/>
              <a:ext cx="1981569" cy="64633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6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customer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6110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>
            <a:extLst>
              <a:ext uri="{FF2B5EF4-FFF2-40B4-BE49-F238E27FC236}">
                <a16:creationId xmlns:a16="http://schemas.microsoft.com/office/drawing/2014/main" id="{92344657-27E3-4669-A9BA-0E57F316B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1015663"/>
          </a:xfrm>
        </p:spPr>
        <p:txBody>
          <a:bodyPr/>
          <a:lstStyle/>
          <a:p>
            <a:r>
              <a:rPr lang="en-US" dirty="0"/>
              <a:t>Intro</a:t>
            </a:r>
            <a:br>
              <a:rPr lang="en-US" dirty="0"/>
            </a:br>
            <a:endParaRPr lang="en-US" dirty="0"/>
          </a:p>
        </p:txBody>
      </p:sp>
      <p:grpSp>
        <p:nvGrpSpPr>
          <p:cNvPr id="8" name="Grupare 7">
            <a:extLst>
              <a:ext uri="{FF2B5EF4-FFF2-40B4-BE49-F238E27FC236}">
                <a16:creationId xmlns:a16="http://schemas.microsoft.com/office/drawing/2014/main" id="{55EEC7CB-E3A1-4BC8-9717-43A1D7865C0A}"/>
              </a:ext>
            </a:extLst>
          </p:cNvPr>
          <p:cNvGrpSpPr/>
          <p:nvPr/>
        </p:nvGrpSpPr>
        <p:grpSpPr>
          <a:xfrm rot="202744">
            <a:off x="720035" y="2352908"/>
            <a:ext cx="5107709" cy="3165716"/>
            <a:chOff x="526472" y="2380617"/>
            <a:chExt cx="5107709" cy="3165716"/>
          </a:xfrm>
        </p:grpSpPr>
        <p:pic>
          <p:nvPicPr>
            <p:cNvPr id="5" name="Imagine 4" descr="O imagine care conține bărbat, persoană, privind, în față&#10;&#10;Descriere generată automat">
              <a:extLst>
                <a:ext uri="{FF2B5EF4-FFF2-40B4-BE49-F238E27FC236}">
                  <a16:creationId xmlns:a16="http://schemas.microsoft.com/office/drawing/2014/main" id="{934ECFD0-502B-44D6-948E-088AB9EF0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472" y="2380617"/>
              <a:ext cx="5107709" cy="3165716"/>
            </a:xfrm>
            <a:prstGeom prst="rect">
              <a:avLst/>
            </a:prstGeom>
          </p:spPr>
        </p:pic>
        <p:sp>
          <p:nvSpPr>
            <p:cNvPr id="6" name="Dreptunghi 5">
              <a:extLst>
                <a:ext uri="{FF2B5EF4-FFF2-40B4-BE49-F238E27FC236}">
                  <a16:creationId xmlns:a16="http://schemas.microsoft.com/office/drawing/2014/main" id="{86223F4C-DFEA-4434-9BFA-FFC9C644B277}"/>
                </a:ext>
              </a:extLst>
            </p:cNvPr>
            <p:cNvSpPr/>
            <p:nvPr/>
          </p:nvSpPr>
          <p:spPr>
            <a:xfrm>
              <a:off x="2801665" y="4094172"/>
              <a:ext cx="1545616" cy="120032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7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CSS</a:t>
              </a:r>
              <a:endParaRPr lang="ro-RO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7" name="Dreptunghi 6">
              <a:extLst>
                <a:ext uri="{FF2B5EF4-FFF2-40B4-BE49-F238E27FC236}">
                  <a16:creationId xmlns:a16="http://schemas.microsoft.com/office/drawing/2014/main" id="{28E8CF9C-A3AA-4238-9A96-B7070D6F50D5}"/>
                </a:ext>
              </a:extLst>
            </p:cNvPr>
            <p:cNvSpPr/>
            <p:nvPr/>
          </p:nvSpPr>
          <p:spPr>
            <a:xfrm rot="535430">
              <a:off x="565697" y="3075056"/>
              <a:ext cx="2590625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0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Important!</a:t>
              </a:r>
              <a:endParaRPr lang="ro-RO" sz="4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pic>
        <p:nvPicPr>
          <p:cNvPr id="10" name="Imagine 9" descr="O imagine care conține persoană, interior, oglindă, așezat&#10;&#10;Descriere generată automat">
            <a:extLst>
              <a:ext uri="{FF2B5EF4-FFF2-40B4-BE49-F238E27FC236}">
                <a16:creationId xmlns:a16="http://schemas.microsoft.com/office/drawing/2014/main" id="{A350D4AD-46F1-4F31-ADCD-710AFBFD819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77141">
            <a:off x="6890328" y="2418685"/>
            <a:ext cx="3599381" cy="306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15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>
            <a:extLst>
              <a:ext uri="{FF2B5EF4-FFF2-40B4-BE49-F238E27FC236}">
                <a16:creationId xmlns:a16="http://schemas.microsoft.com/office/drawing/2014/main" id="{5D7DDCAB-0B2F-4A21-ADA7-DF136A17D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grpSp>
        <p:nvGrpSpPr>
          <p:cNvPr id="18" name="Grupare 17">
            <a:extLst>
              <a:ext uri="{FF2B5EF4-FFF2-40B4-BE49-F238E27FC236}">
                <a16:creationId xmlns:a16="http://schemas.microsoft.com/office/drawing/2014/main" id="{BE82AA9F-DEC9-4846-BA4B-5C3E3F934FBB}"/>
              </a:ext>
            </a:extLst>
          </p:cNvPr>
          <p:cNvGrpSpPr/>
          <p:nvPr/>
        </p:nvGrpSpPr>
        <p:grpSpPr>
          <a:xfrm>
            <a:off x="3118169" y="707364"/>
            <a:ext cx="4156364" cy="2802454"/>
            <a:chOff x="3118169" y="707364"/>
            <a:chExt cx="4156364" cy="2802454"/>
          </a:xfrm>
        </p:grpSpPr>
        <p:pic>
          <p:nvPicPr>
            <p:cNvPr id="5" name="Imagine 4" descr="O imagine care conține interior, așezat, plin, masă&#10;&#10;Descriere generată automat">
              <a:extLst>
                <a:ext uri="{FF2B5EF4-FFF2-40B4-BE49-F238E27FC236}">
                  <a16:creationId xmlns:a16="http://schemas.microsoft.com/office/drawing/2014/main" id="{E727023E-5784-42B7-B9B6-375FEAE1D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8169" y="738909"/>
              <a:ext cx="4156364" cy="2770909"/>
            </a:xfrm>
            <a:prstGeom prst="rect">
              <a:avLst/>
            </a:prstGeom>
          </p:spPr>
        </p:pic>
        <p:sp>
          <p:nvSpPr>
            <p:cNvPr id="17" name="Dreptunghi 16">
              <a:extLst>
                <a:ext uri="{FF2B5EF4-FFF2-40B4-BE49-F238E27FC236}">
                  <a16:creationId xmlns:a16="http://schemas.microsoft.com/office/drawing/2014/main" id="{37314FCE-5539-4707-B566-F2CAC406540D}"/>
                </a:ext>
              </a:extLst>
            </p:cNvPr>
            <p:cNvSpPr/>
            <p:nvPr/>
          </p:nvSpPr>
          <p:spPr>
            <a:xfrm>
              <a:off x="4364862" y="707364"/>
              <a:ext cx="1808508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CSS specs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6" name="Grupare 15">
            <a:extLst>
              <a:ext uri="{FF2B5EF4-FFF2-40B4-BE49-F238E27FC236}">
                <a16:creationId xmlns:a16="http://schemas.microsoft.com/office/drawing/2014/main" id="{73578A28-6C9E-42C9-AC94-56AAAC941EEF}"/>
              </a:ext>
            </a:extLst>
          </p:cNvPr>
          <p:cNvGrpSpPr/>
          <p:nvPr/>
        </p:nvGrpSpPr>
        <p:grpSpPr>
          <a:xfrm>
            <a:off x="571407" y="3563237"/>
            <a:ext cx="4416675" cy="2937549"/>
            <a:chOff x="571407" y="3563237"/>
            <a:chExt cx="4416675" cy="2937549"/>
          </a:xfrm>
        </p:grpSpPr>
        <p:pic>
          <p:nvPicPr>
            <p:cNvPr id="14" name="Imagine 13">
              <a:extLst>
                <a:ext uri="{FF2B5EF4-FFF2-40B4-BE49-F238E27FC236}">
                  <a16:creationId xmlns:a16="http://schemas.microsoft.com/office/drawing/2014/main" id="{6EA42A75-A1F2-4E6E-8A63-7A0597498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45879">
              <a:off x="571407" y="3563237"/>
              <a:ext cx="4416675" cy="2937549"/>
            </a:xfrm>
            <a:prstGeom prst="rect">
              <a:avLst/>
            </a:prstGeom>
          </p:spPr>
        </p:pic>
        <p:sp>
          <p:nvSpPr>
            <p:cNvPr id="15" name="Dreptunghi 14">
              <a:extLst>
                <a:ext uri="{FF2B5EF4-FFF2-40B4-BE49-F238E27FC236}">
                  <a16:creationId xmlns:a16="http://schemas.microsoft.com/office/drawing/2014/main" id="{F298F5A9-00C2-4C5C-9A62-EED91CB2DCA6}"/>
                </a:ext>
              </a:extLst>
            </p:cNvPr>
            <p:cNvSpPr/>
            <p:nvPr/>
          </p:nvSpPr>
          <p:spPr>
            <a:xfrm rot="21279169">
              <a:off x="2566918" y="3734584"/>
              <a:ext cx="1783180" cy="40011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000" b="1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p</a:t>
              </a:r>
              <a:r>
                <a:rPr lang="en-US" sz="20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osition: sticky</a:t>
              </a:r>
              <a:endParaRPr lang="ro-RO" sz="20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2" name="Grupare 11">
            <a:extLst>
              <a:ext uri="{FF2B5EF4-FFF2-40B4-BE49-F238E27FC236}">
                <a16:creationId xmlns:a16="http://schemas.microsoft.com/office/drawing/2014/main" id="{BBFF5B7B-C9FA-4E31-8893-E906069C8E23}"/>
              </a:ext>
            </a:extLst>
          </p:cNvPr>
          <p:cNvGrpSpPr/>
          <p:nvPr/>
        </p:nvGrpSpPr>
        <p:grpSpPr>
          <a:xfrm>
            <a:off x="5522645" y="3264001"/>
            <a:ext cx="5047673" cy="2855090"/>
            <a:chOff x="4971290" y="2039478"/>
            <a:chExt cx="5047673" cy="2855090"/>
          </a:xfrm>
        </p:grpSpPr>
        <p:pic>
          <p:nvPicPr>
            <p:cNvPr id="8" name="Imagine 7" descr="O imagine care conține natură, cer, ploaie&#10;&#10;Descriere generată automat">
              <a:extLst>
                <a:ext uri="{FF2B5EF4-FFF2-40B4-BE49-F238E27FC236}">
                  <a16:creationId xmlns:a16="http://schemas.microsoft.com/office/drawing/2014/main" id="{8BE84D67-3A50-4492-9D8C-B1AA5CD72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80200">
              <a:off x="4971290" y="2039478"/>
              <a:ext cx="5047673" cy="2855090"/>
            </a:xfrm>
            <a:prstGeom prst="rect">
              <a:avLst/>
            </a:prstGeom>
          </p:spPr>
        </p:pic>
        <p:sp>
          <p:nvSpPr>
            <p:cNvPr id="9" name="Dreptunghi 8">
              <a:extLst>
                <a:ext uri="{FF2B5EF4-FFF2-40B4-BE49-F238E27FC236}">
                  <a16:creationId xmlns:a16="http://schemas.microsoft.com/office/drawing/2014/main" id="{12E50E8E-567F-4695-9FDA-F34F908CCAAC}"/>
                </a:ext>
              </a:extLst>
            </p:cNvPr>
            <p:cNvSpPr/>
            <p:nvPr/>
          </p:nvSpPr>
          <p:spPr>
            <a:xfrm rot="225116">
              <a:off x="7513213" y="2442050"/>
              <a:ext cx="977575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float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0" name="Dreptunghi 9">
              <a:extLst>
                <a:ext uri="{FF2B5EF4-FFF2-40B4-BE49-F238E27FC236}">
                  <a16:creationId xmlns:a16="http://schemas.microsoft.com/office/drawing/2014/main" id="{7E6E3C42-7E22-4489-B2B1-7358AB1B1891}"/>
                </a:ext>
              </a:extLst>
            </p:cNvPr>
            <p:cNvSpPr/>
            <p:nvPr/>
          </p:nvSpPr>
          <p:spPr>
            <a:xfrm rot="225116">
              <a:off x="8336122" y="3080286"/>
              <a:ext cx="983987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right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1" name="Dreptunghi 10">
              <a:extLst>
                <a:ext uri="{FF2B5EF4-FFF2-40B4-BE49-F238E27FC236}">
                  <a16:creationId xmlns:a16="http://schemas.microsoft.com/office/drawing/2014/main" id="{DAB116ED-A5BA-4A28-BD5D-5E17D090886A}"/>
                </a:ext>
              </a:extLst>
            </p:cNvPr>
            <p:cNvSpPr/>
            <p:nvPr/>
          </p:nvSpPr>
          <p:spPr>
            <a:xfrm rot="225116">
              <a:off x="6641257" y="2853495"/>
              <a:ext cx="76194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left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939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u 2">
            <a:extLst>
              <a:ext uri="{FF2B5EF4-FFF2-40B4-BE49-F238E27FC236}">
                <a16:creationId xmlns:a16="http://schemas.microsoft.com/office/drawing/2014/main" id="{F271ADD2-46FC-4824-828B-27EBE0502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1015663"/>
          </a:xfrm>
        </p:spPr>
        <p:txBody>
          <a:bodyPr/>
          <a:lstStyle/>
          <a:p>
            <a:r>
              <a:rPr lang="en-US" dirty="0"/>
              <a:t>Intro</a:t>
            </a:r>
            <a:br>
              <a:rPr lang="en-US" dirty="0"/>
            </a:br>
            <a:endParaRPr lang="en-US" dirty="0"/>
          </a:p>
        </p:txBody>
      </p:sp>
      <p:grpSp>
        <p:nvGrpSpPr>
          <p:cNvPr id="13" name="Grupare 12">
            <a:extLst>
              <a:ext uri="{FF2B5EF4-FFF2-40B4-BE49-F238E27FC236}">
                <a16:creationId xmlns:a16="http://schemas.microsoft.com/office/drawing/2014/main" id="{76ACA3F5-AE5B-4EB1-B74D-5F8870F2D8F1}"/>
              </a:ext>
            </a:extLst>
          </p:cNvPr>
          <p:cNvGrpSpPr/>
          <p:nvPr/>
        </p:nvGrpSpPr>
        <p:grpSpPr>
          <a:xfrm>
            <a:off x="2622203" y="1398946"/>
            <a:ext cx="6588794" cy="3726787"/>
            <a:chOff x="3404953" y="1080000"/>
            <a:chExt cx="6588794" cy="3726787"/>
          </a:xfrm>
        </p:grpSpPr>
        <p:pic>
          <p:nvPicPr>
            <p:cNvPr id="9" name="Imagine 8" descr="O imagine care conține pisică, tânăr, așezat, privind&#10;&#10;Descriere generată automat">
              <a:extLst>
                <a:ext uri="{FF2B5EF4-FFF2-40B4-BE49-F238E27FC236}">
                  <a16:creationId xmlns:a16="http://schemas.microsoft.com/office/drawing/2014/main" id="{FBB3A622-144F-4FE4-8156-00696DC114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82685">
              <a:off x="3404953" y="1080000"/>
              <a:ext cx="6588794" cy="3726787"/>
            </a:xfrm>
            <a:prstGeom prst="rect">
              <a:avLst/>
            </a:prstGeom>
          </p:spPr>
        </p:pic>
        <p:sp>
          <p:nvSpPr>
            <p:cNvPr id="11" name="Dreptunghi 10">
              <a:extLst>
                <a:ext uri="{FF2B5EF4-FFF2-40B4-BE49-F238E27FC236}">
                  <a16:creationId xmlns:a16="http://schemas.microsoft.com/office/drawing/2014/main" id="{118B96E0-DE12-471F-BB94-22B913C80016}"/>
                </a:ext>
              </a:extLst>
            </p:cNvPr>
            <p:cNvSpPr/>
            <p:nvPr/>
          </p:nvSpPr>
          <p:spPr>
            <a:xfrm rot="21183153">
              <a:off x="6999697" y="1857545"/>
              <a:ext cx="120577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CSS</a:t>
              </a:r>
              <a:endParaRPr lang="ro-RO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2" name="Dreptunghi 11">
              <a:extLst>
                <a:ext uri="{FF2B5EF4-FFF2-40B4-BE49-F238E27FC236}">
                  <a16:creationId xmlns:a16="http://schemas.microsoft.com/office/drawing/2014/main" id="{BC04E57F-1F94-4EC1-BB30-F41218FFDC7A}"/>
                </a:ext>
              </a:extLst>
            </p:cNvPr>
            <p:cNvSpPr/>
            <p:nvPr/>
          </p:nvSpPr>
          <p:spPr>
            <a:xfrm rot="21183153">
              <a:off x="5418245" y="1929717"/>
              <a:ext cx="1128835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ME</a:t>
              </a:r>
              <a:endParaRPr lang="ro-RO" sz="5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  <p:grpSp>
        <p:nvGrpSpPr>
          <p:cNvPr id="15" name="Grupare 14">
            <a:extLst>
              <a:ext uri="{FF2B5EF4-FFF2-40B4-BE49-F238E27FC236}">
                <a16:creationId xmlns:a16="http://schemas.microsoft.com/office/drawing/2014/main" id="{9D02CCF0-E21F-4FC3-A124-0A62CAFA6D1B}"/>
              </a:ext>
            </a:extLst>
          </p:cNvPr>
          <p:cNvGrpSpPr/>
          <p:nvPr/>
        </p:nvGrpSpPr>
        <p:grpSpPr>
          <a:xfrm rot="277171">
            <a:off x="3539160" y="1760993"/>
            <a:ext cx="4754880" cy="3364740"/>
            <a:chOff x="3539160" y="1760993"/>
            <a:chExt cx="4754880" cy="3364740"/>
          </a:xfrm>
        </p:grpSpPr>
        <p:grpSp>
          <p:nvGrpSpPr>
            <p:cNvPr id="7" name="Grupare 6">
              <a:extLst>
                <a:ext uri="{FF2B5EF4-FFF2-40B4-BE49-F238E27FC236}">
                  <a16:creationId xmlns:a16="http://schemas.microsoft.com/office/drawing/2014/main" id="{4F3D157E-A0F7-4C03-8021-4459DC151034}"/>
                </a:ext>
              </a:extLst>
            </p:cNvPr>
            <p:cNvGrpSpPr/>
            <p:nvPr/>
          </p:nvGrpSpPr>
          <p:grpSpPr>
            <a:xfrm>
              <a:off x="3539160" y="1760993"/>
              <a:ext cx="4754880" cy="3364740"/>
              <a:chOff x="3567083" y="2208944"/>
              <a:chExt cx="4754880" cy="3364740"/>
            </a:xfrm>
          </p:grpSpPr>
          <p:pic>
            <p:nvPicPr>
              <p:cNvPr id="5" name="Imagine 4" descr="O imagine care conține persoană, pălărie, purtând, clădire&#10;&#10;Descriere generată automat">
                <a:extLst>
                  <a:ext uri="{FF2B5EF4-FFF2-40B4-BE49-F238E27FC236}">
                    <a16:creationId xmlns:a16="http://schemas.microsoft.com/office/drawing/2014/main" id="{DD3A6E22-5A8C-46ED-98E9-284F4A66FA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67083" y="2403764"/>
                <a:ext cx="4754880" cy="3169920"/>
              </a:xfrm>
              <a:prstGeom prst="rect">
                <a:avLst/>
              </a:prstGeom>
            </p:spPr>
          </p:pic>
          <p:sp>
            <p:nvSpPr>
              <p:cNvPr id="6" name="Dreptunghi 5">
                <a:extLst>
                  <a:ext uri="{FF2B5EF4-FFF2-40B4-BE49-F238E27FC236}">
                    <a16:creationId xmlns:a16="http://schemas.microsoft.com/office/drawing/2014/main" id="{7BCA53DA-6E6D-460A-A38A-759A7ECDF143}"/>
                  </a:ext>
                </a:extLst>
              </p:cNvPr>
              <p:cNvSpPr/>
              <p:nvPr/>
            </p:nvSpPr>
            <p:spPr>
              <a:xfrm>
                <a:off x="3836701" y="2208944"/>
                <a:ext cx="4215641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44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Random </a:t>
                </a:r>
                <a:r>
                  <a:rPr lang="en-US" sz="4400" b="1" dirty="0" err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Y</a:t>
                </a:r>
                <a:r>
                  <a:rPr lang="en-US" sz="4400" b="1" cap="none" spc="0" dirty="0" err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outube</a:t>
                </a:r>
                <a:endParaRPr lang="en-US" sz="4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  <a:p>
                <a:pPr algn="ctr"/>
                <a:r>
                  <a:rPr lang="en-US" sz="4400" b="1" cap="none" spc="0" dirty="0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rPr>
                  <a:t>CSS Guru</a:t>
                </a:r>
                <a:endParaRPr lang="ro-RO" sz="44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14" name="Dreptunghi 13">
              <a:extLst>
                <a:ext uri="{FF2B5EF4-FFF2-40B4-BE49-F238E27FC236}">
                  <a16:creationId xmlns:a16="http://schemas.microsoft.com/office/drawing/2014/main" id="{0480C64A-7FAA-4AB1-87F5-3916D646035D}"/>
                </a:ext>
              </a:extLst>
            </p:cNvPr>
            <p:cNvSpPr/>
            <p:nvPr/>
          </p:nvSpPr>
          <p:spPr>
            <a:xfrm>
              <a:off x="5236246" y="4529475"/>
              <a:ext cx="1663661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(He’s 35)</a:t>
              </a:r>
              <a:endParaRPr lang="ro-RO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145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ext 1">
            <a:extLst>
              <a:ext uri="{FF2B5EF4-FFF2-40B4-BE49-F238E27FC236}">
                <a16:creationId xmlns:a16="http://schemas.microsoft.com/office/drawing/2014/main" id="{B47AC42E-D140-4C5F-BC34-9C21D819CC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9499" y="2880000"/>
            <a:ext cx="9673200" cy="1908536"/>
          </a:xfrm>
        </p:spPr>
        <p:txBody>
          <a:bodyPr/>
          <a:lstStyle/>
          <a:p>
            <a:r>
              <a:rPr lang="en-US" dirty="0"/>
              <a:t>CSS tells the User Agent (browser) how to draw HTML elements</a:t>
            </a:r>
          </a:p>
          <a:p>
            <a:r>
              <a:rPr lang="en-US" dirty="0"/>
              <a:t>UA calculates the CSS properties of each HTML element</a:t>
            </a:r>
          </a:p>
          <a:p>
            <a:r>
              <a:rPr lang="en-US" dirty="0"/>
              <a:t>Using the </a:t>
            </a:r>
            <a:r>
              <a:rPr lang="en-US" dirty="0">
                <a:solidFill>
                  <a:schemeClr val="accent2"/>
                </a:solidFill>
              </a:rPr>
              <a:t>display</a:t>
            </a:r>
            <a:r>
              <a:rPr lang="en-US" dirty="0"/>
              <a:t> property to decide how many boxes to draw for each element,</a:t>
            </a:r>
          </a:p>
          <a:p>
            <a:pPr marL="0" indent="0">
              <a:buNone/>
            </a:pPr>
            <a:r>
              <a:rPr lang="en-US" dirty="0"/>
              <a:t>the UA makes a box tree.</a:t>
            </a:r>
          </a:p>
        </p:txBody>
      </p:sp>
      <p:sp>
        <p:nvSpPr>
          <p:cNvPr id="3" name="Titlu 2">
            <a:extLst>
              <a:ext uri="{FF2B5EF4-FFF2-40B4-BE49-F238E27FC236}">
                <a16:creationId xmlns:a16="http://schemas.microsoft.com/office/drawing/2014/main" id="{1AD7AECE-5FEB-4987-A813-B6AB7B323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0000" y="1080000"/>
            <a:ext cx="9673200" cy="553998"/>
          </a:xfrm>
        </p:spPr>
        <p:txBody>
          <a:bodyPr/>
          <a:lstStyle/>
          <a:p>
            <a:r>
              <a:rPr lang="en-US" dirty="0"/>
              <a:t>Basics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3F420DC5-0299-4AEE-8153-243A2BDC00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00663" y="2238375"/>
            <a:ext cx="159067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792BA87-FADE-421C-97D5-10529B61D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500" y="4352334"/>
            <a:ext cx="1211888" cy="181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302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lnSpc>
            <a:spcPct val="150000"/>
          </a:lnSpc>
          <a:defRPr sz="1600" dirty="0" err="1" smtClean="0">
            <a:solidFill>
              <a:srgbClr val="999999"/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mpty-template-v10" id="{0072BE52-E8AE-F74D-923E-39B5F806BB42}" vid="{A44A84F3-0558-864D-B6F6-F6940B657B1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657AFECBD4C4E89C23DD82D4E69E6" ma:contentTypeVersion="10" ma:contentTypeDescription="Create a new document." ma:contentTypeScope="" ma:versionID="9df5d5b335ac36209e9e47f3093e0ccb">
  <xsd:schema xmlns:xsd="http://www.w3.org/2001/XMLSchema" xmlns:xs="http://www.w3.org/2001/XMLSchema" xmlns:p="http://schemas.microsoft.com/office/2006/metadata/properties" xmlns:ns1="http://schemas.microsoft.com/sharepoint/v3" xmlns:ns2="ecbe8b3c-5ef7-4dcb-9461-de50f6079ebf" xmlns:ns3="2e89a083-b2f4-4b2f-b75f-9b4979a3f726" targetNamespace="http://schemas.microsoft.com/office/2006/metadata/properties" ma:root="true" ma:fieldsID="ddf1a3600d4221928c073f715c99d732" ns1:_="" ns2:_="" ns3:_="">
    <xsd:import namespace="http://schemas.microsoft.com/sharepoint/v3"/>
    <xsd:import namespace="ecbe8b3c-5ef7-4dcb-9461-de50f6079ebf"/>
    <xsd:import namespace="2e89a083-b2f4-4b2f-b75f-9b4979a3f72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2:_dlc_DocId" minOccurs="0"/>
                <xsd:element ref="ns2:_dlc_DocIdUrl" minOccurs="0"/>
                <xsd:element ref="ns2:_dlc_DocIdPersistId" minOccurs="0"/>
                <xsd:element ref="ns1:PublishingStartDate" minOccurs="0"/>
                <xsd:element ref="ns1:PublishingExpirationDate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5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16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be8b3c-5ef7-4dcb-9461-de50f6079eb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12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13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4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89a083-b2f4-4b2f-b75f-9b4979a3f7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_dlc_DocId xmlns="ecbe8b3c-5ef7-4dcb-9461-de50f6079ebf">MAXCODE-1797567310-221</_dlc_DocId>
    <_dlc_DocIdUrl xmlns="ecbe8b3c-5ef7-4dcb-9461-de50f6079ebf">
      <Url>https://maxcode.sharepoint.com/_layouts/15/DocIdRedir.aspx?ID=MAXCODE-1797567310-221</Url>
      <Description>MAXCODE-1797567310-221</Description>
    </_dlc_DocIdUrl>
  </documentManagement>
</p:properties>
</file>

<file path=customXml/itemProps1.xml><?xml version="1.0" encoding="utf-8"?>
<ds:datastoreItem xmlns:ds="http://schemas.openxmlformats.org/officeDocument/2006/customXml" ds:itemID="{CCAEBACB-42AA-46B8-AE87-6B65EAA7C1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cbe8b3c-5ef7-4dcb-9461-de50f6079ebf"/>
    <ds:schemaRef ds:uri="2e89a083-b2f4-4b2f-b75f-9b4979a3f7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CD6C41-06C5-41D5-AAD2-DF1E65EA9C70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7158DEDF-6E24-4547-8D64-E8B570C2FFD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7EFB2F3-BB29-4A4A-9B5B-5B61A72A34D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ecbe8b3c-5ef7-4dcb-9461-de50f6079ebf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 v2020_1</Template>
  <TotalTime>1860</TotalTime>
  <Words>183</Words>
  <Application>Microsoft Office PowerPoint</Application>
  <PresentationFormat>Ecran lat</PresentationFormat>
  <Paragraphs>60</Paragraphs>
  <Slides>15</Slides>
  <Notes>11</Notes>
  <HiddenSlides>0</HiddenSlides>
  <MMClips>0</MMClips>
  <ScaleCrop>false</ScaleCrop>
  <HeadingPairs>
    <vt:vector size="6" baseType="variant">
      <vt:variant>
        <vt:lpstr>Fonturi utilizate</vt:lpstr>
      </vt:variant>
      <vt:variant>
        <vt:i4>5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15</vt:i4>
      </vt:variant>
    </vt:vector>
  </HeadingPairs>
  <TitlesOfParts>
    <vt:vector size="21" baseType="lpstr">
      <vt:lpstr>Arial</vt:lpstr>
      <vt:lpstr>Calibri</vt:lpstr>
      <vt:lpstr>Montserrat</vt:lpstr>
      <vt:lpstr>Open Sans</vt:lpstr>
      <vt:lpstr>Wingdings</vt:lpstr>
      <vt:lpstr>Temă Office</vt:lpstr>
      <vt:lpstr>Prezentare PowerPoint</vt:lpstr>
      <vt:lpstr>The mysteries of the display property in the world of CSS </vt:lpstr>
      <vt:lpstr>Intro</vt:lpstr>
      <vt:lpstr>Intro</vt:lpstr>
      <vt:lpstr>Intro</vt:lpstr>
      <vt:lpstr>Intro </vt:lpstr>
      <vt:lpstr>Intro</vt:lpstr>
      <vt:lpstr>Intro </vt:lpstr>
      <vt:lpstr>Basics</vt:lpstr>
      <vt:lpstr>Basics</vt:lpstr>
      <vt:lpstr>Basics</vt:lpstr>
      <vt:lpstr>Demo time!</vt:lpstr>
      <vt:lpstr>Questions?</vt:lpstr>
      <vt:lpstr>Thank you!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Prezentare PowerPoint</dc:title>
  <dc:creator>Paul Antal</dc:creator>
  <cp:lastModifiedBy>Paul Antal</cp:lastModifiedBy>
  <cp:revision>18</cp:revision>
  <dcterms:created xsi:type="dcterms:W3CDTF">2020-11-18T10:57:42Z</dcterms:created>
  <dcterms:modified xsi:type="dcterms:W3CDTF">2020-11-19T17:59:19Z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0x01010028A657AFECBD4C4E89C23DD82D4E69E6</vt:lpwstr>
  </property>
  <property fmtid="{D5CDD505-2E9C-101B-9397-08002B2CF9AE}" pid="3" name="_dlc_DocIdItemGuid">
    <vt:lpwstr>ab4dc85b-a53f-481f-8567-a525a98d0b20</vt:lpwstr>
  </property>
</Properties>
</file>

<file path=docProps/thumbnail.jpeg>
</file>